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1FC8A-CAE8-41E4-BFEF-BDEA025BECDF}" v="9" dt="2022-09-23T13:24:52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záňová Jana, Mgr. PhD." userId="fcac3554-9999-419b-be62-8e217dea42cf" providerId="ADAL" clId="{7FC1FC8A-CAE8-41E4-BFEF-BDEA025BECDF}"/>
    <pc:docChg chg="custSel addSld modSld modMainMaster">
      <pc:chgData name="Bozáňová Jana, Mgr. PhD." userId="fcac3554-9999-419b-be62-8e217dea42cf" providerId="ADAL" clId="{7FC1FC8A-CAE8-41E4-BFEF-BDEA025BECDF}" dt="2022-09-23T13:29:02.801" v="2509" actId="1076"/>
      <pc:docMkLst>
        <pc:docMk/>
      </pc:docMkLst>
      <pc:sldChg chg="addSp delSp modSp new mod">
        <pc:chgData name="Bozáňová Jana, Mgr. PhD." userId="fcac3554-9999-419b-be62-8e217dea42cf" providerId="ADAL" clId="{7FC1FC8A-CAE8-41E4-BFEF-BDEA025BECDF}" dt="2022-09-23T13:29:02.801" v="2509" actId="1076"/>
        <pc:sldMkLst>
          <pc:docMk/>
          <pc:sldMk cId="2673345155" sldId="256"/>
        </pc:sldMkLst>
        <pc:spChg chg="del mod">
          <ac:chgData name="Bozáňová Jana, Mgr. PhD." userId="fcac3554-9999-419b-be62-8e217dea42cf" providerId="ADAL" clId="{7FC1FC8A-CAE8-41E4-BFEF-BDEA025BECDF}" dt="2022-09-23T09:56:18.455" v="3" actId="478"/>
          <ac:spMkLst>
            <pc:docMk/>
            <pc:sldMk cId="2673345155" sldId="256"/>
            <ac:spMk id="2" creationId="{EDB71035-2F81-B1A5-3F22-2FDB8325BCAC}"/>
          </ac:spMkLst>
        </pc:spChg>
        <pc:spChg chg="del mod">
          <ac:chgData name="Bozáňová Jana, Mgr. PhD." userId="fcac3554-9999-419b-be62-8e217dea42cf" providerId="ADAL" clId="{7FC1FC8A-CAE8-41E4-BFEF-BDEA025BECDF}" dt="2022-09-23T09:56:23.045" v="5" actId="478"/>
          <ac:spMkLst>
            <pc:docMk/>
            <pc:sldMk cId="2673345155" sldId="256"/>
            <ac:spMk id="3" creationId="{5215C091-D7DF-6BD7-BFF4-4FC508B91147}"/>
          </ac:spMkLst>
        </pc:spChg>
        <pc:spChg chg="add del mod">
          <ac:chgData name="Bozáňová Jana, Mgr. PhD." userId="fcac3554-9999-419b-be62-8e217dea42cf" providerId="ADAL" clId="{7FC1FC8A-CAE8-41E4-BFEF-BDEA025BECDF}" dt="2022-09-23T10:00:19.876" v="132" actId="478"/>
          <ac:spMkLst>
            <pc:docMk/>
            <pc:sldMk cId="2673345155" sldId="256"/>
            <ac:spMk id="5" creationId="{09A5E82C-E144-FB0A-95BE-4004CF8A8E5C}"/>
          </ac:spMkLst>
        </pc:spChg>
        <pc:spChg chg="add mod">
          <ac:chgData name="Bozáňová Jana, Mgr. PhD." userId="fcac3554-9999-419b-be62-8e217dea42cf" providerId="ADAL" clId="{7FC1FC8A-CAE8-41E4-BFEF-BDEA025BECDF}" dt="2022-09-23T13:29:02.801" v="2509" actId="1076"/>
          <ac:spMkLst>
            <pc:docMk/>
            <pc:sldMk cId="2673345155" sldId="256"/>
            <ac:spMk id="7" creationId="{C1694E7E-5C49-F04C-A4B3-6B6FCDB55EEB}"/>
          </ac:spMkLst>
        </pc:spChg>
        <pc:spChg chg="add mod">
          <ac:chgData name="Bozáňová Jana, Mgr. PhD." userId="fcac3554-9999-419b-be62-8e217dea42cf" providerId="ADAL" clId="{7FC1FC8A-CAE8-41E4-BFEF-BDEA025BECDF}" dt="2022-09-23T13:12:45.836" v="1852" actId="1076"/>
          <ac:spMkLst>
            <pc:docMk/>
            <pc:sldMk cId="2673345155" sldId="256"/>
            <ac:spMk id="11" creationId="{295D74A1-DCA3-25A6-AB6F-502E046D1DAF}"/>
          </ac:spMkLst>
        </pc:spChg>
        <pc:spChg chg="add mod">
          <ac:chgData name="Bozáňová Jana, Mgr. PhD." userId="fcac3554-9999-419b-be62-8e217dea42cf" providerId="ADAL" clId="{7FC1FC8A-CAE8-41E4-BFEF-BDEA025BECDF}" dt="2022-09-23T13:12:45.836" v="1852" actId="1076"/>
          <ac:spMkLst>
            <pc:docMk/>
            <pc:sldMk cId="2673345155" sldId="256"/>
            <ac:spMk id="12" creationId="{EC2AB3A9-15FF-3BAB-082D-F4BC7057E496}"/>
          </ac:spMkLst>
        </pc:spChg>
        <pc:spChg chg="add del mod">
          <ac:chgData name="Bozáňová Jana, Mgr. PhD." userId="fcac3554-9999-419b-be62-8e217dea42cf" providerId="ADAL" clId="{7FC1FC8A-CAE8-41E4-BFEF-BDEA025BECDF}" dt="2022-09-23T13:14:53.223" v="1892" actId="478"/>
          <ac:spMkLst>
            <pc:docMk/>
            <pc:sldMk cId="2673345155" sldId="256"/>
            <ac:spMk id="14" creationId="{B723392A-31E5-DBB3-6107-9883CEC584FB}"/>
          </ac:spMkLst>
        </pc:spChg>
        <pc:spChg chg="add mod">
          <ac:chgData name="Bozáňová Jana, Mgr. PhD." userId="fcac3554-9999-419b-be62-8e217dea42cf" providerId="ADAL" clId="{7FC1FC8A-CAE8-41E4-BFEF-BDEA025BECDF}" dt="2022-09-23T13:19:31.241" v="2188" actId="20577"/>
          <ac:spMkLst>
            <pc:docMk/>
            <pc:sldMk cId="2673345155" sldId="256"/>
            <ac:spMk id="15" creationId="{97949978-255A-65CE-236F-9BBB3CA0D2AD}"/>
          </ac:spMkLst>
        </pc:spChg>
        <pc:spChg chg="add mod">
          <ac:chgData name="Bozáňová Jana, Mgr. PhD." userId="fcac3554-9999-419b-be62-8e217dea42cf" providerId="ADAL" clId="{7FC1FC8A-CAE8-41E4-BFEF-BDEA025BECDF}" dt="2022-09-23T13:29:02.801" v="2509" actId="1076"/>
          <ac:spMkLst>
            <pc:docMk/>
            <pc:sldMk cId="2673345155" sldId="256"/>
            <ac:spMk id="16" creationId="{D6D0617F-A85A-2B16-5182-F7B1D975D0A2}"/>
          </ac:spMkLst>
        </pc:spChg>
        <pc:picChg chg="add del mod">
          <ac:chgData name="Bozáňová Jana, Mgr. PhD." userId="fcac3554-9999-419b-be62-8e217dea42cf" providerId="ADAL" clId="{7FC1FC8A-CAE8-41E4-BFEF-BDEA025BECDF}" dt="2022-09-23T12:46:30.834" v="181" actId="478"/>
          <ac:picMkLst>
            <pc:docMk/>
            <pc:sldMk cId="2673345155" sldId="256"/>
            <ac:picMk id="9" creationId="{B23A5065-B24D-D6D4-F3AF-ECA5B8F94F9C}"/>
          </ac:picMkLst>
        </pc:picChg>
        <pc:picChg chg="add mod">
          <ac:chgData name="Bozáňová Jana, Mgr. PhD." userId="fcac3554-9999-419b-be62-8e217dea42cf" providerId="ADAL" clId="{7FC1FC8A-CAE8-41E4-BFEF-BDEA025BECDF}" dt="2022-09-23T13:12:45.836" v="1852" actId="1076"/>
          <ac:picMkLst>
            <pc:docMk/>
            <pc:sldMk cId="2673345155" sldId="256"/>
            <ac:picMk id="10" creationId="{6F50046E-44F8-64F3-E721-21A24419064A}"/>
          </ac:picMkLst>
        </pc:picChg>
      </pc:sldChg>
      <pc:sldMasterChg chg="modSp modSldLayout">
        <pc:chgData name="Bozáňová Jana, Mgr. PhD." userId="fcac3554-9999-419b-be62-8e217dea42cf" providerId="ADAL" clId="{7FC1FC8A-CAE8-41E4-BFEF-BDEA025BECDF}" dt="2022-09-23T09:56:15.164" v="2"/>
        <pc:sldMasterMkLst>
          <pc:docMk/>
          <pc:sldMasterMk cId="1986635447" sldId="2147483648"/>
        </pc:sldMasterMkLst>
        <pc:spChg chg="mod">
          <ac:chgData name="Bozáňová Jana, Mgr. PhD." userId="fcac3554-9999-419b-be62-8e217dea42cf" providerId="ADAL" clId="{7FC1FC8A-CAE8-41E4-BFEF-BDEA025BECDF}" dt="2022-09-23T09:56:15.164" v="2"/>
          <ac:spMkLst>
            <pc:docMk/>
            <pc:sldMasterMk cId="1986635447" sldId="2147483648"/>
            <ac:spMk id="2" creationId="{B9D41816-1AA3-0180-0797-8E40F9E07F3B}"/>
          </ac:spMkLst>
        </pc:spChg>
        <pc:spChg chg="mod">
          <ac:chgData name="Bozáňová Jana, Mgr. PhD." userId="fcac3554-9999-419b-be62-8e217dea42cf" providerId="ADAL" clId="{7FC1FC8A-CAE8-41E4-BFEF-BDEA025BECDF}" dt="2022-09-23T09:56:15.164" v="2"/>
          <ac:spMkLst>
            <pc:docMk/>
            <pc:sldMasterMk cId="1986635447" sldId="2147483648"/>
            <ac:spMk id="3" creationId="{A089DC2B-D24A-F414-77D2-C1F7FD937154}"/>
          </ac:spMkLst>
        </pc:spChg>
        <pc:spChg chg="mod">
          <ac:chgData name="Bozáňová Jana, Mgr. PhD." userId="fcac3554-9999-419b-be62-8e217dea42cf" providerId="ADAL" clId="{7FC1FC8A-CAE8-41E4-BFEF-BDEA025BECDF}" dt="2022-09-23T09:56:15.164" v="2"/>
          <ac:spMkLst>
            <pc:docMk/>
            <pc:sldMasterMk cId="1986635447" sldId="2147483648"/>
            <ac:spMk id="4" creationId="{37AE1DDC-4B7F-326B-B4FE-143570BA7BB7}"/>
          </ac:spMkLst>
        </pc:spChg>
        <pc:spChg chg="mod">
          <ac:chgData name="Bozáňová Jana, Mgr. PhD." userId="fcac3554-9999-419b-be62-8e217dea42cf" providerId="ADAL" clId="{7FC1FC8A-CAE8-41E4-BFEF-BDEA025BECDF}" dt="2022-09-23T09:56:15.164" v="2"/>
          <ac:spMkLst>
            <pc:docMk/>
            <pc:sldMasterMk cId="1986635447" sldId="2147483648"/>
            <ac:spMk id="5" creationId="{5B1956FA-55C9-FA29-187F-B6EEC5220014}"/>
          </ac:spMkLst>
        </pc:spChg>
        <pc:spChg chg="mod">
          <ac:chgData name="Bozáňová Jana, Mgr. PhD." userId="fcac3554-9999-419b-be62-8e217dea42cf" providerId="ADAL" clId="{7FC1FC8A-CAE8-41E4-BFEF-BDEA025BECDF}" dt="2022-09-23T09:56:15.164" v="2"/>
          <ac:spMkLst>
            <pc:docMk/>
            <pc:sldMasterMk cId="1986635447" sldId="2147483648"/>
            <ac:spMk id="6" creationId="{500634FB-B287-8702-1ABC-73CA53D0F18B}"/>
          </ac:spMkLst>
        </pc:spChg>
        <pc:sldLayoutChg chg="modSp">
          <pc:chgData name="Bozáňová Jana, Mgr. PhD." userId="fcac3554-9999-419b-be62-8e217dea42cf" providerId="ADAL" clId="{7FC1FC8A-CAE8-41E4-BFEF-BDEA025BECDF}" dt="2022-09-23T09:56:15.164" v="2"/>
          <pc:sldLayoutMkLst>
            <pc:docMk/>
            <pc:sldMasterMk cId="1986635447" sldId="2147483648"/>
            <pc:sldLayoutMk cId="654426202" sldId="2147483649"/>
          </pc:sldLayoutMkLst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654426202" sldId="2147483649"/>
              <ac:spMk id="2" creationId="{49AB4269-CBBC-8140-BC20-58ACCF1C2B19}"/>
            </ac:spMkLst>
          </pc:spChg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654426202" sldId="2147483649"/>
              <ac:spMk id="3" creationId="{16D01134-9D74-EF11-483D-A0AC569C1A14}"/>
            </ac:spMkLst>
          </pc:spChg>
        </pc:sldLayoutChg>
        <pc:sldLayoutChg chg="modSp">
          <pc:chgData name="Bozáňová Jana, Mgr. PhD." userId="fcac3554-9999-419b-be62-8e217dea42cf" providerId="ADAL" clId="{7FC1FC8A-CAE8-41E4-BFEF-BDEA025BECDF}" dt="2022-09-23T09:56:15.164" v="2"/>
          <pc:sldLayoutMkLst>
            <pc:docMk/>
            <pc:sldMasterMk cId="1986635447" sldId="2147483648"/>
            <pc:sldLayoutMk cId="3059560433" sldId="2147483651"/>
          </pc:sldLayoutMkLst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3059560433" sldId="2147483651"/>
              <ac:spMk id="2" creationId="{3C5FDAE6-7C89-CA1A-8D1F-A9A9D72BA942}"/>
            </ac:spMkLst>
          </pc:spChg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3059560433" sldId="2147483651"/>
              <ac:spMk id="3" creationId="{0BFA5565-4BAD-206A-8544-8B83166A9519}"/>
            </ac:spMkLst>
          </pc:spChg>
        </pc:sldLayoutChg>
        <pc:sldLayoutChg chg="modSp">
          <pc:chgData name="Bozáňová Jana, Mgr. PhD." userId="fcac3554-9999-419b-be62-8e217dea42cf" providerId="ADAL" clId="{7FC1FC8A-CAE8-41E4-BFEF-BDEA025BECDF}" dt="2022-09-23T09:56:15.164" v="2"/>
          <pc:sldLayoutMkLst>
            <pc:docMk/>
            <pc:sldMasterMk cId="1986635447" sldId="2147483648"/>
            <pc:sldLayoutMk cId="570455230" sldId="2147483652"/>
          </pc:sldLayoutMkLst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570455230" sldId="2147483652"/>
              <ac:spMk id="3" creationId="{33DCB3AF-B41A-3A4A-AF72-8A5F12FB9B93}"/>
            </ac:spMkLst>
          </pc:spChg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570455230" sldId="2147483652"/>
              <ac:spMk id="4" creationId="{2EF660BB-D846-749E-8DB7-99E5F3ECBCFA}"/>
            </ac:spMkLst>
          </pc:spChg>
        </pc:sldLayoutChg>
        <pc:sldLayoutChg chg="modSp">
          <pc:chgData name="Bozáňová Jana, Mgr. PhD." userId="fcac3554-9999-419b-be62-8e217dea42cf" providerId="ADAL" clId="{7FC1FC8A-CAE8-41E4-BFEF-BDEA025BECDF}" dt="2022-09-23T09:56:15.164" v="2"/>
          <pc:sldLayoutMkLst>
            <pc:docMk/>
            <pc:sldMasterMk cId="1986635447" sldId="2147483648"/>
            <pc:sldLayoutMk cId="2879198637" sldId="2147483653"/>
          </pc:sldLayoutMkLst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2879198637" sldId="2147483653"/>
              <ac:spMk id="2" creationId="{AA4FF64D-6769-D84E-EB1E-A1F90391F076}"/>
            </ac:spMkLst>
          </pc:spChg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2879198637" sldId="2147483653"/>
              <ac:spMk id="3" creationId="{73179A11-5AD1-2611-6B8A-EC9FECFD1049}"/>
            </ac:spMkLst>
          </pc:spChg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2879198637" sldId="2147483653"/>
              <ac:spMk id="4" creationId="{E43BC1DB-5C5E-9B01-3DAE-C5E38E420251}"/>
            </ac:spMkLst>
          </pc:spChg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2879198637" sldId="2147483653"/>
              <ac:spMk id="5" creationId="{2EB01A6B-B2DD-4C33-417C-B825A3ABCA3F}"/>
            </ac:spMkLst>
          </pc:spChg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2879198637" sldId="2147483653"/>
              <ac:spMk id="6" creationId="{116BC24B-F0BA-4146-6976-0FA04F8CD9FF}"/>
            </ac:spMkLst>
          </pc:spChg>
        </pc:sldLayoutChg>
        <pc:sldLayoutChg chg="modSp">
          <pc:chgData name="Bozáňová Jana, Mgr. PhD." userId="fcac3554-9999-419b-be62-8e217dea42cf" providerId="ADAL" clId="{7FC1FC8A-CAE8-41E4-BFEF-BDEA025BECDF}" dt="2022-09-23T09:56:15.164" v="2"/>
          <pc:sldLayoutMkLst>
            <pc:docMk/>
            <pc:sldMasterMk cId="1986635447" sldId="2147483648"/>
            <pc:sldLayoutMk cId="132583783" sldId="2147483656"/>
          </pc:sldLayoutMkLst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132583783" sldId="2147483656"/>
              <ac:spMk id="2" creationId="{0173E486-9A5C-D32E-F45F-7EADE5F25103}"/>
            </ac:spMkLst>
          </pc:spChg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132583783" sldId="2147483656"/>
              <ac:spMk id="3" creationId="{28808D2A-29D5-D24D-BCAE-2ADE3928B1A6}"/>
            </ac:spMkLst>
          </pc:spChg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132583783" sldId="2147483656"/>
              <ac:spMk id="4" creationId="{19C03222-DD30-18A8-4B34-B59CB9B76A6A}"/>
            </ac:spMkLst>
          </pc:spChg>
        </pc:sldLayoutChg>
        <pc:sldLayoutChg chg="modSp">
          <pc:chgData name="Bozáňová Jana, Mgr. PhD." userId="fcac3554-9999-419b-be62-8e217dea42cf" providerId="ADAL" clId="{7FC1FC8A-CAE8-41E4-BFEF-BDEA025BECDF}" dt="2022-09-23T09:56:15.164" v="2"/>
          <pc:sldLayoutMkLst>
            <pc:docMk/>
            <pc:sldMasterMk cId="1986635447" sldId="2147483648"/>
            <pc:sldLayoutMk cId="1036470615" sldId="2147483657"/>
          </pc:sldLayoutMkLst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1036470615" sldId="2147483657"/>
              <ac:spMk id="2" creationId="{ACEF132F-A7C8-D0F7-C988-686E697579FE}"/>
            </ac:spMkLst>
          </pc:spChg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1036470615" sldId="2147483657"/>
              <ac:spMk id="3" creationId="{0617F2CB-5FB3-0C19-A8EB-56E5A15AE5A0}"/>
            </ac:spMkLst>
          </pc:spChg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1036470615" sldId="2147483657"/>
              <ac:spMk id="4" creationId="{285C8EBC-4C62-CB32-2A5A-8565F0E70C8C}"/>
            </ac:spMkLst>
          </pc:spChg>
        </pc:sldLayoutChg>
        <pc:sldLayoutChg chg="modSp">
          <pc:chgData name="Bozáňová Jana, Mgr. PhD." userId="fcac3554-9999-419b-be62-8e217dea42cf" providerId="ADAL" clId="{7FC1FC8A-CAE8-41E4-BFEF-BDEA025BECDF}" dt="2022-09-23T09:56:15.164" v="2"/>
          <pc:sldLayoutMkLst>
            <pc:docMk/>
            <pc:sldMasterMk cId="1986635447" sldId="2147483648"/>
            <pc:sldLayoutMk cId="3636855130" sldId="2147483659"/>
          </pc:sldLayoutMkLst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3636855130" sldId="2147483659"/>
              <ac:spMk id="2" creationId="{1443FE13-557E-4EBA-84E1-DA7FBE099E1F}"/>
            </ac:spMkLst>
          </pc:spChg>
          <pc:spChg chg="mod">
            <ac:chgData name="Bozáňová Jana, Mgr. PhD." userId="fcac3554-9999-419b-be62-8e217dea42cf" providerId="ADAL" clId="{7FC1FC8A-CAE8-41E4-BFEF-BDEA025BECDF}" dt="2022-09-23T09:56:15.164" v="2"/>
            <ac:spMkLst>
              <pc:docMk/>
              <pc:sldMasterMk cId="1986635447" sldId="2147483648"/>
              <pc:sldLayoutMk cId="3636855130" sldId="2147483659"/>
              <ac:spMk id="3" creationId="{F29C9D61-AEA1-70E1-1ED7-6F2F2DBAF187}"/>
            </ac:spMkLst>
          </pc:spChg>
        </pc:sldLayoutChg>
      </pc:sldMasterChg>
      <pc:sldMasterChg chg="modSp modSldLayout">
        <pc:chgData name="Bozáňová Jana, Mgr. PhD." userId="fcac3554-9999-419b-be62-8e217dea42cf" providerId="ADAL" clId="{7FC1FC8A-CAE8-41E4-BFEF-BDEA025BECDF}" dt="2022-09-23T09:56:14.504" v="1"/>
        <pc:sldMasterMkLst>
          <pc:docMk/>
          <pc:sldMasterMk cId="4208503880" sldId="2147483660"/>
        </pc:sldMasterMkLst>
        <pc:spChg chg="mod">
          <ac:chgData name="Bozáňová Jana, Mgr. PhD." userId="fcac3554-9999-419b-be62-8e217dea42cf" providerId="ADAL" clId="{7FC1FC8A-CAE8-41E4-BFEF-BDEA025BECDF}" dt="2022-09-23T09:56:14.504" v="1"/>
          <ac:spMkLst>
            <pc:docMk/>
            <pc:sldMasterMk cId="4208503880" sldId="2147483660"/>
            <ac:spMk id="2" creationId="{00000000-0000-0000-0000-000000000000}"/>
          </ac:spMkLst>
        </pc:spChg>
        <pc:spChg chg="mod">
          <ac:chgData name="Bozáňová Jana, Mgr. PhD." userId="fcac3554-9999-419b-be62-8e217dea42cf" providerId="ADAL" clId="{7FC1FC8A-CAE8-41E4-BFEF-BDEA025BECDF}" dt="2022-09-23T09:56:14.504" v="1"/>
          <ac:spMkLst>
            <pc:docMk/>
            <pc:sldMasterMk cId="4208503880" sldId="2147483660"/>
            <ac:spMk id="3" creationId="{00000000-0000-0000-0000-000000000000}"/>
          </ac:spMkLst>
        </pc:spChg>
        <pc:spChg chg="mod">
          <ac:chgData name="Bozáňová Jana, Mgr. PhD." userId="fcac3554-9999-419b-be62-8e217dea42cf" providerId="ADAL" clId="{7FC1FC8A-CAE8-41E4-BFEF-BDEA025BECDF}" dt="2022-09-23T09:56:14.504" v="1"/>
          <ac:spMkLst>
            <pc:docMk/>
            <pc:sldMasterMk cId="4208503880" sldId="2147483660"/>
            <ac:spMk id="4" creationId="{00000000-0000-0000-0000-000000000000}"/>
          </ac:spMkLst>
        </pc:spChg>
        <pc:spChg chg="mod">
          <ac:chgData name="Bozáňová Jana, Mgr. PhD." userId="fcac3554-9999-419b-be62-8e217dea42cf" providerId="ADAL" clId="{7FC1FC8A-CAE8-41E4-BFEF-BDEA025BECDF}" dt="2022-09-23T09:56:14.504" v="1"/>
          <ac:spMkLst>
            <pc:docMk/>
            <pc:sldMasterMk cId="4208503880" sldId="2147483660"/>
            <ac:spMk id="5" creationId="{00000000-0000-0000-0000-000000000000}"/>
          </ac:spMkLst>
        </pc:spChg>
        <pc:spChg chg="mod">
          <ac:chgData name="Bozáňová Jana, Mgr. PhD." userId="fcac3554-9999-419b-be62-8e217dea42cf" providerId="ADAL" clId="{7FC1FC8A-CAE8-41E4-BFEF-BDEA025BECDF}" dt="2022-09-23T09:56:14.504" v="1"/>
          <ac:spMkLst>
            <pc:docMk/>
            <pc:sldMasterMk cId="4208503880" sldId="2147483660"/>
            <ac:spMk id="6" creationId="{00000000-0000-0000-0000-000000000000}"/>
          </ac:spMkLst>
        </pc:spChg>
        <pc:sldLayoutChg chg="modSp">
          <pc:chgData name="Bozáňová Jana, Mgr. PhD." userId="fcac3554-9999-419b-be62-8e217dea42cf" providerId="ADAL" clId="{7FC1FC8A-CAE8-41E4-BFEF-BDEA025BECDF}" dt="2022-09-23T09:56:14.504" v="1"/>
          <pc:sldLayoutMkLst>
            <pc:docMk/>
            <pc:sldMasterMk cId="4208503880" sldId="2147483660"/>
            <pc:sldLayoutMk cId="839015074" sldId="2147483661"/>
          </pc:sldLayoutMkLst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839015074" sldId="2147483661"/>
              <ac:spMk id="2" creationId="{00000000-0000-0000-0000-000000000000}"/>
            </ac:spMkLst>
          </pc:spChg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839015074" sldId="2147483661"/>
              <ac:spMk id="3" creationId="{00000000-0000-0000-0000-000000000000}"/>
            </ac:spMkLst>
          </pc:spChg>
        </pc:sldLayoutChg>
        <pc:sldLayoutChg chg="modSp">
          <pc:chgData name="Bozáňová Jana, Mgr. PhD." userId="fcac3554-9999-419b-be62-8e217dea42cf" providerId="ADAL" clId="{7FC1FC8A-CAE8-41E4-BFEF-BDEA025BECDF}" dt="2022-09-23T09:56:14.504" v="1"/>
          <pc:sldLayoutMkLst>
            <pc:docMk/>
            <pc:sldMasterMk cId="4208503880" sldId="2147483660"/>
            <pc:sldLayoutMk cId="3057540710" sldId="2147483663"/>
          </pc:sldLayoutMkLst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3057540710" sldId="2147483663"/>
              <ac:spMk id="2" creationId="{00000000-0000-0000-0000-000000000000}"/>
            </ac:spMkLst>
          </pc:spChg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3057540710" sldId="2147483663"/>
              <ac:spMk id="3" creationId="{00000000-0000-0000-0000-000000000000}"/>
            </ac:spMkLst>
          </pc:spChg>
        </pc:sldLayoutChg>
        <pc:sldLayoutChg chg="modSp">
          <pc:chgData name="Bozáňová Jana, Mgr. PhD." userId="fcac3554-9999-419b-be62-8e217dea42cf" providerId="ADAL" clId="{7FC1FC8A-CAE8-41E4-BFEF-BDEA025BECDF}" dt="2022-09-23T09:56:14.504" v="1"/>
          <pc:sldLayoutMkLst>
            <pc:docMk/>
            <pc:sldMasterMk cId="4208503880" sldId="2147483660"/>
            <pc:sldLayoutMk cId="1666568596" sldId="2147483664"/>
          </pc:sldLayoutMkLst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1666568596" sldId="2147483664"/>
              <ac:spMk id="3" creationId="{00000000-0000-0000-0000-000000000000}"/>
            </ac:spMkLst>
          </pc:spChg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1666568596" sldId="2147483664"/>
              <ac:spMk id="4" creationId="{00000000-0000-0000-0000-000000000000}"/>
            </ac:spMkLst>
          </pc:spChg>
        </pc:sldLayoutChg>
        <pc:sldLayoutChg chg="modSp">
          <pc:chgData name="Bozáňová Jana, Mgr. PhD." userId="fcac3554-9999-419b-be62-8e217dea42cf" providerId="ADAL" clId="{7FC1FC8A-CAE8-41E4-BFEF-BDEA025BECDF}" dt="2022-09-23T09:56:14.504" v="1"/>
          <pc:sldLayoutMkLst>
            <pc:docMk/>
            <pc:sldMasterMk cId="4208503880" sldId="2147483660"/>
            <pc:sldLayoutMk cId="2974110283" sldId="2147483665"/>
          </pc:sldLayoutMkLst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2974110283" sldId="2147483665"/>
              <ac:spMk id="2" creationId="{00000000-0000-0000-0000-000000000000}"/>
            </ac:spMkLst>
          </pc:spChg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2974110283" sldId="2147483665"/>
              <ac:spMk id="3" creationId="{00000000-0000-0000-0000-000000000000}"/>
            </ac:spMkLst>
          </pc:spChg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2974110283" sldId="2147483665"/>
              <ac:spMk id="4" creationId="{00000000-0000-0000-0000-000000000000}"/>
            </ac:spMkLst>
          </pc:spChg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2974110283" sldId="2147483665"/>
              <ac:spMk id="5" creationId="{00000000-0000-0000-0000-000000000000}"/>
            </ac:spMkLst>
          </pc:spChg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2974110283" sldId="2147483665"/>
              <ac:spMk id="6" creationId="{00000000-0000-0000-0000-000000000000}"/>
            </ac:spMkLst>
          </pc:spChg>
        </pc:sldLayoutChg>
        <pc:sldLayoutChg chg="modSp">
          <pc:chgData name="Bozáňová Jana, Mgr. PhD." userId="fcac3554-9999-419b-be62-8e217dea42cf" providerId="ADAL" clId="{7FC1FC8A-CAE8-41E4-BFEF-BDEA025BECDF}" dt="2022-09-23T09:56:14.504" v="1"/>
          <pc:sldLayoutMkLst>
            <pc:docMk/>
            <pc:sldMasterMk cId="4208503880" sldId="2147483660"/>
            <pc:sldLayoutMk cId="368184795" sldId="2147483668"/>
          </pc:sldLayoutMkLst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368184795" sldId="2147483668"/>
              <ac:spMk id="2" creationId="{00000000-0000-0000-0000-000000000000}"/>
            </ac:spMkLst>
          </pc:spChg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368184795" sldId="2147483668"/>
              <ac:spMk id="3" creationId="{00000000-0000-0000-0000-000000000000}"/>
            </ac:spMkLst>
          </pc:spChg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368184795" sldId="2147483668"/>
              <ac:spMk id="4" creationId="{00000000-0000-0000-0000-000000000000}"/>
            </ac:spMkLst>
          </pc:spChg>
        </pc:sldLayoutChg>
        <pc:sldLayoutChg chg="modSp">
          <pc:chgData name="Bozáňová Jana, Mgr. PhD." userId="fcac3554-9999-419b-be62-8e217dea42cf" providerId="ADAL" clId="{7FC1FC8A-CAE8-41E4-BFEF-BDEA025BECDF}" dt="2022-09-23T09:56:14.504" v="1"/>
          <pc:sldLayoutMkLst>
            <pc:docMk/>
            <pc:sldMasterMk cId="4208503880" sldId="2147483660"/>
            <pc:sldLayoutMk cId="7161571" sldId="2147483669"/>
          </pc:sldLayoutMkLst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7161571" sldId="2147483669"/>
              <ac:spMk id="2" creationId="{00000000-0000-0000-0000-000000000000}"/>
            </ac:spMkLst>
          </pc:spChg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7161571" sldId="2147483669"/>
              <ac:spMk id="3" creationId="{00000000-0000-0000-0000-000000000000}"/>
            </ac:spMkLst>
          </pc:spChg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7161571" sldId="2147483669"/>
              <ac:spMk id="4" creationId="{00000000-0000-0000-0000-000000000000}"/>
            </ac:spMkLst>
          </pc:spChg>
        </pc:sldLayoutChg>
        <pc:sldLayoutChg chg="modSp">
          <pc:chgData name="Bozáňová Jana, Mgr. PhD." userId="fcac3554-9999-419b-be62-8e217dea42cf" providerId="ADAL" clId="{7FC1FC8A-CAE8-41E4-BFEF-BDEA025BECDF}" dt="2022-09-23T09:56:14.504" v="1"/>
          <pc:sldLayoutMkLst>
            <pc:docMk/>
            <pc:sldMasterMk cId="4208503880" sldId="2147483660"/>
            <pc:sldLayoutMk cId="1446228620" sldId="2147483671"/>
          </pc:sldLayoutMkLst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1446228620" sldId="2147483671"/>
              <ac:spMk id="2" creationId="{00000000-0000-0000-0000-000000000000}"/>
            </ac:spMkLst>
          </pc:spChg>
          <pc:spChg chg="mod">
            <ac:chgData name="Bozáňová Jana, Mgr. PhD." userId="fcac3554-9999-419b-be62-8e217dea42cf" providerId="ADAL" clId="{7FC1FC8A-CAE8-41E4-BFEF-BDEA025BECDF}" dt="2022-09-23T09:56:14.504" v="1"/>
            <ac:spMkLst>
              <pc:docMk/>
              <pc:sldMasterMk cId="4208503880" sldId="2147483660"/>
              <pc:sldLayoutMk cId="1446228620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AB4269-CBBC-8140-BC20-58ACCF1C2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D01134-9D74-EF11-483D-A0AC569C1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8795B0F-A662-EEC1-6A8B-500B7B38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2084-69C2-4EED-AAA9-A487ECFAA936}" type="datetimeFigureOut">
              <a:rPr lang="sk-SK" smtClean="0"/>
              <a:t>23. 9. 2022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8316D3C-733D-425C-E5D0-C8BF914E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562CC-0B10-8501-D526-A4D3F4B1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C6FE-22C0-4AF1-9A35-C9F9FDAF9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442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5EB30-D4A8-501B-C1AE-F8DF06DDF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DCE2500-B470-7D71-6E26-54B317E35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EB7F390-2EE3-5039-AC4D-858A0AFD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2084-69C2-4EED-AAA9-A487ECFAA936}" type="datetimeFigureOut">
              <a:rPr lang="sk-SK" smtClean="0"/>
              <a:t>23. 9. 2022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28AE83-582B-40B4-FA92-428D5135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44B7A8D-DD79-32D2-9BCA-53660B17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C6FE-22C0-4AF1-9A35-C9F9FDAF9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67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443FE13-557E-4EBA-84E1-DA7FBE099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29C9D61-AEA1-70E1-1ED7-6F2F2DBAF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EABD60-C469-7576-DE08-B06BC45E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2084-69C2-4EED-AAA9-A487ECFAA936}" type="datetimeFigureOut">
              <a:rPr lang="sk-SK" smtClean="0"/>
              <a:t>23. 9. 2022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76FF3D9-63E9-8E4A-EA17-495B8BAD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12E28CD-CEDD-8AC5-6592-4F7CFEFB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C6FE-22C0-4AF1-9A35-C9F9FDAF9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685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8DF33-3537-1126-252B-1BE50C97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429A08-9E36-45F4-54AE-A592F2411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972392D-5663-22A1-2FED-6C4434C0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2084-69C2-4EED-AAA9-A487ECFAA936}" type="datetimeFigureOut">
              <a:rPr lang="sk-SK" smtClean="0"/>
              <a:t>23. 9. 2022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C3598D-D095-ED39-D4E6-691AC0C1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52732CF-C2A2-B45C-BB17-231AF420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C6FE-22C0-4AF1-9A35-C9F9FDAF9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03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FDAE6-7C89-CA1A-8D1F-A9A9D72B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A5565-4BAD-206A-8544-8B83166A9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A40695-C203-B5B4-D6E3-37E3BB39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2084-69C2-4EED-AAA9-A487ECFAA936}" type="datetimeFigureOut">
              <a:rPr lang="sk-SK" smtClean="0"/>
              <a:t>23. 9. 2022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8D9E75D-E23F-97BC-35CF-CF3FCE4B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215A188-7075-9427-E4F4-B9EE04E2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C6FE-22C0-4AF1-9A35-C9F9FDAF9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956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F4669-56B6-8D15-53B9-1C09BA9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DCB3AF-B41A-3A4A-AF72-8A5F12FB9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EF660BB-D846-749E-8DB7-99E5F3EC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1B65003-F9D6-C914-BF6A-B6EDF066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2084-69C2-4EED-AAA9-A487ECFAA936}" type="datetimeFigureOut">
              <a:rPr lang="sk-SK" smtClean="0"/>
              <a:t>23. 9. 2022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149B39-71F3-74A2-5272-35B3F860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E4A4DBA-362C-C903-27D1-25453769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C6FE-22C0-4AF1-9A35-C9F9FDAF9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045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4FF64D-6769-D84E-EB1E-A1F90391F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179A11-5AD1-2611-6B8A-EC9FECFD1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43BC1DB-5C5E-9B01-3DAE-C5E38E420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EB01A6B-B2DD-4C33-417C-B825A3ABC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116BC24B-F0BA-4146-6976-0FA04F8CD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A095EB6-6764-9200-A545-17980B4F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2084-69C2-4EED-AAA9-A487ECFAA936}" type="datetimeFigureOut">
              <a:rPr lang="sk-SK" smtClean="0"/>
              <a:t>23. 9. 2022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D175724-21FA-53F1-2600-74E3BDB5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B54956A-E658-738A-10AC-666A5A7A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C6FE-22C0-4AF1-9A35-C9F9FDAF9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919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02AC4-6106-8EFD-10F1-3392FE7F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D04E7B6-E3BD-C175-9E82-D273047E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2084-69C2-4EED-AAA9-A487ECFAA936}" type="datetimeFigureOut">
              <a:rPr lang="sk-SK" smtClean="0"/>
              <a:t>23. 9. 2022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1FAF963-E75F-973F-AA4D-DC09FA1F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27B2389-911E-3E45-56D8-318811BA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C6FE-22C0-4AF1-9A35-C9F9FDAF9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95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8F8FA3C-D0ED-7F08-D344-964E257A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2084-69C2-4EED-AAA9-A487ECFAA936}" type="datetimeFigureOut">
              <a:rPr lang="sk-SK" smtClean="0"/>
              <a:t>23. 9. 2022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901CDDD-841C-DC68-57A1-F62E40A8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BC7E31C-23EA-E5DF-794C-6FD7FB93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C6FE-22C0-4AF1-9A35-C9F9FDAF9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721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3E486-9A5C-D32E-F45F-7EADE5F2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8808D2A-29D5-D24D-BCAE-2ADE3928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C03222-DD30-18A8-4B34-B59CB9B76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7FCA988-0588-FBF5-0A1A-A52C036D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2084-69C2-4EED-AAA9-A487ECFAA936}" type="datetimeFigureOut">
              <a:rPr lang="sk-SK" smtClean="0"/>
              <a:t>23. 9. 2022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A19D43-0D69-DDFC-3B42-5EED83AD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E21264B-D14C-344F-DEFF-58A71E04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C6FE-22C0-4AF1-9A35-C9F9FDAF9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58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F132F-A7C8-D0F7-C988-686E6975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617F2CB-5FB3-0C19-A8EB-56E5A15AE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5C8EBC-4C62-CB32-2A5A-8565F0E70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2C28024-1020-927E-1601-ED4A190E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2084-69C2-4EED-AAA9-A487ECFAA936}" type="datetimeFigureOut">
              <a:rPr lang="sk-SK" smtClean="0"/>
              <a:t>23. 9. 2022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5D5C4EF-9770-1146-25F7-54A4ABEA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1B88457-010E-160E-9595-C41294A8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C6FE-22C0-4AF1-9A35-C9F9FDAF9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647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9D41816-1AA3-0180-0797-8E40F9E0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89DC2B-D24A-F414-77D2-C1F7FD93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7AE1DDC-4B7F-326B-B4FE-143570BA7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2084-69C2-4EED-AAA9-A487ECFAA936}" type="datetimeFigureOut">
              <a:rPr lang="sk-SK" smtClean="0"/>
              <a:t>23. 9. 2022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B1956FA-55C9-FA29-187F-B6EEC5220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00634FB-B287-8702-1ABC-73CA53D0F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CC6FE-22C0-4AF1-9A35-C9F9FDAF9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663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C1694E7E-5C49-F04C-A4B3-6B6FCDB55EEB}"/>
              </a:ext>
            </a:extLst>
          </p:cNvPr>
          <p:cNvSpPr txBox="1"/>
          <p:nvPr/>
        </p:nvSpPr>
        <p:spPr>
          <a:xfrm>
            <a:off x="575224" y="223486"/>
            <a:ext cx="792216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k-SK" sz="1600" b="1" i="0" u="sng" dirty="0">
                <a:solidFill>
                  <a:srgbClr val="000000"/>
                </a:solidFill>
                <a:effectLst/>
              </a:rPr>
              <a:t>Klíma mení krajinu</a:t>
            </a:r>
          </a:p>
          <a:p>
            <a:pPr>
              <a:spcAft>
                <a:spcPts val="600"/>
              </a:spcAft>
            </a:pPr>
            <a:r>
              <a:rPr lang="sk-SK" sz="1400" b="1" i="1" dirty="0">
                <a:solidFill>
                  <a:srgbClr val="000000"/>
                </a:solidFill>
              </a:rPr>
              <a:t>Zraniteľné </a:t>
            </a:r>
            <a:r>
              <a:rPr lang="sk-SK" sz="1400" b="1" i="1" dirty="0" err="1">
                <a:solidFill>
                  <a:srgbClr val="000000"/>
                </a:solidFill>
              </a:rPr>
              <a:t>versus</a:t>
            </a:r>
            <a:r>
              <a:rPr lang="sk-SK" sz="1400" b="1" i="1" dirty="0">
                <a:solidFill>
                  <a:srgbClr val="000000"/>
                </a:solidFill>
              </a:rPr>
              <a:t> Odolné mesto</a:t>
            </a:r>
          </a:p>
          <a:p>
            <a:pPr>
              <a:spcAft>
                <a:spcPts val="600"/>
              </a:spcAft>
            </a:pPr>
            <a:r>
              <a:rPr lang="sk-SK" sz="1400" b="1" dirty="0">
                <a:solidFill>
                  <a:srgbClr val="000000"/>
                </a:solidFill>
              </a:rPr>
              <a:t>Mgr. Jana Bozáňová, PhD. (špecialistka na urbánnu ekológiu MIB)</a:t>
            </a:r>
          </a:p>
          <a:p>
            <a:pPr>
              <a:spcAft>
                <a:spcPts val="600"/>
              </a:spcAft>
            </a:pPr>
            <a:r>
              <a:rPr lang="sk-SK" sz="1400" dirty="0">
                <a:solidFill>
                  <a:srgbClr val="000000"/>
                </a:solidFill>
              </a:rPr>
              <a:t>Prieskum </a:t>
            </a:r>
            <a:r>
              <a:rPr lang="sk-SK" sz="1400" dirty="0" err="1">
                <a:solidFill>
                  <a:srgbClr val="000000"/>
                </a:solidFill>
              </a:rPr>
              <a:t>eurobarometer</a:t>
            </a:r>
            <a:r>
              <a:rPr lang="sk-SK" sz="1400" dirty="0">
                <a:solidFill>
                  <a:srgbClr val="000000"/>
                </a:solidFill>
              </a:rPr>
              <a:t> Európskej únie z roku 2021 zistil, že približne 93 % jej občanov považuje zmenu klímy za vážny problém</a:t>
            </a:r>
            <a:r>
              <a:rPr lang="sk-SK" sz="1400" baseline="30000" dirty="0">
                <a:solidFill>
                  <a:srgbClr val="000000"/>
                </a:solidFill>
              </a:rPr>
              <a:t>3</a:t>
            </a:r>
            <a:r>
              <a:rPr lang="sk-SK" sz="1400" dirty="0">
                <a:solidFill>
                  <a:srgbClr val="000000"/>
                </a:solidFill>
              </a:rPr>
              <a:t>. Je to dôležitým signálom pre každé mesto, že aj samotní obyvatelia považujú túto hrozbu za veľmi aktuálnu a aj napriek ťažkej </a:t>
            </a:r>
            <a:r>
              <a:rPr lang="sk-SK" sz="1400" dirty="0" err="1">
                <a:solidFill>
                  <a:srgbClr val="000000"/>
                </a:solidFill>
              </a:rPr>
              <a:t>popandemickej</a:t>
            </a:r>
            <a:r>
              <a:rPr lang="sk-SK" sz="1400" dirty="0">
                <a:solidFill>
                  <a:srgbClr val="000000"/>
                </a:solidFill>
              </a:rPr>
              <a:t> situácii ju nemožno posúvať do úzadia.</a:t>
            </a:r>
            <a:endParaRPr lang="sk-SK" sz="1400" dirty="0"/>
          </a:p>
          <a:p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 sa zmena klímy prejavuje v mestskom prostredí a aké z toho plynú hrozby?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letá s extrémne vysokými teplotami zvyšujú efekt m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estských tepelných ostrov (</a:t>
            </a:r>
            <a:r>
              <a:rPr lang="sk-S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urban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islands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UHI)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znížená vitalita mestskej zelene v predlžujúcom sa období sucha počas letných mesiacov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bdobie sucha je prerušené intenzívnymi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prívaľovými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zrážkami, ktoré preťažujú kanalizačný systém a spôsobujú lokálne záplavy</a:t>
            </a:r>
          </a:p>
          <a:p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 mestá riešia túto klimatickú situáciu a jej hrozby?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hápať zmenu klímy nie ako hrozbu, ale potenciál pre zlepšenie mesta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zavádzanie „prírodnej klimatizácii“ – výsadba vhodnej, odolnej vegetácie, ktorá zároveň podporuje biodiverzitu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 nie je odpad, ale zdroj (lokálne zachytávanie a využívanie zrážkovej vody)</a:t>
            </a:r>
          </a:p>
          <a:p>
            <a:endParaRPr lang="sk-SK" sz="1400" b="1" dirty="0">
              <a:solidFill>
                <a:srgbClr val="000000"/>
              </a:solidFill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F50046E-44F8-64F3-E721-21A244190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42" t="10988" r="33748" b="81358"/>
          <a:stretch/>
        </p:blipFill>
        <p:spPr>
          <a:xfrm>
            <a:off x="8497389" y="223486"/>
            <a:ext cx="3139440" cy="683259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295D74A1-DCA3-25A6-AB6F-502E046D1DAF}"/>
              </a:ext>
            </a:extLst>
          </p:cNvPr>
          <p:cNvSpPr/>
          <p:nvPr/>
        </p:nvSpPr>
        <p:spPr>
          <a:xfrm>
            <a:off x="8497389" y="898371"/>
            <a:ext cx="3129414" cy="2252650"/>
          </a:xfrm>
          <a:prstGeom prst="rect">
            <a:avLst/>
          </a:prstGeom>
          <a:solidFill>
            <a:srgbClr val="EF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C2AB3A9-15FF-3BAB-082D-F4BC7057E496}"/>
              </a:ext>
            </a:extLst>
          </p:cNvPr>
          <p:cNvSpPr txBox="1"/>
          <p:nvPr/>
        </p:nvSpPr>
        <p:spPr>
          <a:xfrm>
            <a:off x="8487363" y="1005089"/>
            <a:ext cx="31294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k-SK" sz="1400" dirty="0">
                <a:solidFill>
                  <a:schemeClr val="bg1"/>
                </a:solidFill>
                <a:latin typeface="IBM Plex Sans" panose="020B0503050203000203" pitchFamily="34" charset="0"/>
              </a:rPr>
              <a:t>Odolné mesto</a:t>
            </a:r>
          </a:p>
          <a:p>
            <a:pPr algn="ctr">
              <a:spcAft>
                <a:spcPts val="600"/>
              </a:spcAft>
            </a:pPr>
            <a:r>
              <a:rPr lang="sk-SK" sz="1400" dirty="0">
                <a:solidFill>
                  <a:schemeClr val="bg1"/>
                </a:solidFill>
                <a:latin typeface="IBM Plex Sans" panose="020B0503050203000203" pitchFamily="34" charset="0"/>
              </a:rPr>
              <a:t>Dostupné mesto </a:t>
            </a:r>
          </a:p>
          <a:p>
            <a:pPr algn="ctr">
              <a:spcAft>
                <a:spcPts val="600"/>
              </a:spcAft>
            </a:pPr>
            <a:r>
              <a:rPr lang="sk-SK" sz="1400" dirty="0">
                <a:solidFill>
                  <a:schemeClr val="bg1"/>
                </a:solidFill>
                <a:latin typeface="IBM Plex Sans" panose="020B0503050203000203" pitchFamily="34" charset="0"/>
              </a:rPr>
              <a:t>Zdravé mesto</a:t>
            </a:r>
          </a:p>
          <a:p>
            <a:pPr algn="ctr">
              <a:spcAft>
                <a:spcPts val="600"/>
              </a:spcAft>
            </a:pPr>
            <a:r>
              <a:rPr lang="sk-SK" sz="1400" dirty="0">
                <a:solidFill>
                  <a:schemeClr val="bg1"/>
                </a:solidFill>
                <a:latin typeface="IBM Plex Sans" panose="020B0503050203000203" pitchFamily="34" charset="0"/>
              </a:rPr>
              <a:t>Zodpovedné k prírodným zdrojom</a:t>
            </a:r>
          </a:p>
          <a:p>
            <a:pPr algn="ctr">
              <a:spcAft>
                <a:spcPts val="600"/>
              </a:spcAft>
            </a:pPr>
            <a:r>
              <a:rPr lang="sk-SK" sz="1400" dirty="0">
                <a:solidFill>
                  <a:schemeClr val="bg1"/>
                </a:solidFill>
                <a:latin typeface="IBM Plex Sans" panose="020B0503050203000203" pitchFamily="34" charset="0"/>
              </a:rPr>
              <a:t>Kvalitný verejný priestor</a:t>
            </a:r>
          </a:p>
          <a:p>
            <a:pPr algn="ctr">
              <a:spcAft>
                <a:spcPts val="600"/>
              </a:spcAft>
            </a:pPr>
            <a:r>
              <a:rPr lang="sk-SK" sz="1400" dirty="0">
                <a:solidFill>
                  <a:schemeClr val="bg1"/>
                </a:solidFill>
                <a:latin typeface="IBM Plex Sans" panose="020B0503050203000203" pitchFamily="34" charset="0"/>
              </a:rPr>
              <a:t>Znižujúce dopady klimatických zmien</a:t>
            </a:r>
          </a:p>
          <a:p>
            <a:pPr algn="ctr">
              <a:spcAft>
                <a:spcPts val="600"/>
              </a:spcAft>
            </a:pPr>
            <a:endParaRPr lang="sk-SK" sz="1400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97949978-255A-65CE-236F-9BBB3CA0D2AD}"/>
              </a:ext>
            </a:extLst>
          </p:cNvPr>
          <p:cNvSpPr txBox="1"/>
          <p:nvPr/>
        </p:nvSpPr>
        <p:spPr>
          <a:xfrm>
            <a:off x="8606247" y="3158521"/>
            <a:ext cx="311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dirty="0"/>
              <a:t>Kľúčové ciele </a:t>
            </a:r>
            <a:r>
              <a:rPr lang="sk-SK" sz="1200" u="sng" dirty="0">
                <a:solidFill>
                  <a:srgbClr val="0563C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strategického dokumentu Bratislava 2030</a:t>
            </a:r>
          </a:p>
          <a:p>
            <a:pPr algn="r"/>
            <a:r>
              <a:rPr lang="sk-SK" sz="1200" dirty="0"/>
              <a:t>Mesto Bratislava má jasnú stratégiu akým spôsobom sa chce dopracovať k splneniu všetkých cieľov.</a:t>
            </a:r>
            <a:endParaRPr lang="sk-SK" sz="1200" u="sng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algn="r"/>
            <a:endParaRPr lang="sk-SK" sz="1200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D6D0617F-A85A-2B16-5182-F7B1D975D0A2}"/>
              </a:ext>
            </a:extLst>
          </p:cNvPr>
          <p:cNvSpPr txBox="1"/>
          <p:nvPr/>
        </p:nvSpPr>
        <p:spPr>
          <a:xfrm>
            <a:off x="575224" y="4363617"/>
            <a:ext cx="1106160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 je na tom Bratislava, čo ju zvýhodňuje a v čom naopak sú jej slabiny?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Bratislavy </a:t>
            </a:r>
            <a:r>
              <a:rPr lang="sk-SK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 mesto 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vysokým prírodným potenciálom v podobe bezprostrednej prítomnosti Malých Karpát a Dunaja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</a:rPr>
              <a:t>jasná vízia smerovania odolného mesta v dokumente BA2030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</a:rPr>
              <a:t>najväčšou hrozbou, ako aj v iných veľkých mestách zostáva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fragmentácia a tlak na mestské ekosystémy</a:t>
            </a:r>
          </a:p>
          <a:p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Sucho verzus </a:t>
            </a:r>
            <a:r>
              <a:rPr lang="sk-S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prívaľové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dažde. Ako je na tieto dve prírodné opozitá pripravená Bratislava?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rámci </a:t>
            </a:r>
            <a:r>
              <a:rPr lang="sk-SK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strátégii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</a:rPr>
              <a:t> BA2030 sa mesto zaviazalo 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čeliť zmene klímy intenzívnym zavádzaním metodických a adaptačno-</a:t>
            </a:r>
            <a:r>
              <a:rPr lang="sk-S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mitigačných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opatrení v plánovaných kľúčových projektoch, akými sú </a:t>
            </a:r>
            <a:r>
              <a:rPr lang="sk-S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Ekoindex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SECAP, Klimaticky odolná Bratislava, monitorovanie klimatických ostrovov a ich zmierňovanie vytváraním klimaticky odolných verejných priestorov realizáciou výsadby a znižovania rozlohy </a:t>
            </a:r>
            <a:r>
              <a:rPr lang="sk-S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vodenepriepustných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umelých </a:t>
            </a:r>
            <a:r>
              <a:rPr lang="sk-SK" sz="1200" dirty="0">
                <a:effectLst/>
                <a:ea typeface="Calibri" panose="020F0502020204030204" pitchFamily="34" charset="0"/>
              </a:rPr>
              <a:t>povrchov</a:t>
            </a:r>
            <a:r>
              <a:rPr lang="sk-SK" sz="1200" b="1" dirty="0">
                <a:solidFill>
                  <a:srgbClr val="000000"/>
                </a:solidFill>
              </a:rPr>
              <a:t> </a:t>
            </a:r>
          </a:p>
          <a:p>
            <a:endParaRPr lang="sk-SK" sz="1200" b="1" dirty="0">
              <a:solidFill>
                <a:srgbClr val="000000"/>
              </a:solidFill>
            </a:endParaRPr>
          </a:p>
          <a:p>
            <a:r>
              <a:rPr lang="sk-SK" sz="12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k-SK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sk-SK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r>
              <a:rPr lang="sk-SK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sk-SK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Citizen</a:t>
            </a:r>
            <a:r>
              <a:rPr lang="sk-SK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sk-SK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sk-SK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sk-SK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sk-SK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,” </a:t>
            </a:r>
            <a:r>
              <a:rPr lang="sk-SK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accessed</a:t>
            </a:r>
            <a:r>
              <a:rPr lang="sk-SK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 lang="sk-SK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29, 2021.</a:t>
            </a:r>
            <a:endParaRPr lang="sk-SK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45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363</Words>
  <Application>Microsoft Office PowerPoint</Application>
  <PresentationFormat>Širokouhlá</PresentationFormat>
  <Paragraphs>28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IBM Plex Sans</vt:lpstr>
      <vt:lpstr>Motív Office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Bozáňová Jana, Mgr. PhD.</dc:creator>
  <cp:lastModifiedBy>Bozáňová Jana, Mgr. PhD.</cp:lastModifiedBy>
  <cp:revision>1</cp:revision>
  <dcterms:created xsi:type="dcterms:W3CDTF">2022-09-23T09:53:12Z</dcterms:created>
  <dcterms:modified xsi:type="dcterms:W3CDTF">2022-09-23T13:29:13Z</dcterms:modified>
</cp:coreProperties>
</file>